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4" r:id="rId3"/>
    <p:sldId id="265" r:id="rId4"/>
    <p:sldId id="261" r:id="rId5"/>
    <p:sldId id="258" r:id="rId6"/>
    <p:sldId id="270" r:id="rId7"/>
    <p:sldId id="263" r:id="rId8"/>
    <p:sldId id="259" r:id="rId9"/>
    <p:sldId id="266" r:id="rId10"/>
    <p:sldId id="260" r:id="rId11"/>
    <p:sldId id="271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ADD610-ABF5-4B83-9089-760FB858600F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2166B-C87D-4190-A807-A1A9A1C2AE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73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66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38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08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727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45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38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7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43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704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49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1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AC815-E783-4DC0-8481-5B25A9A353A8}" type="datetimeFigureOut">
              <a:rPr lang="en-US" smtClean="0"/>
              <a:t>10/5/2011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DD220-FC1B-4417-A1B5-AE429C0927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5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33.jp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smtClean="0"/>
              <a:t>What Year Is It?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388620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Donielle Tucker</a:t>
            </a:r>
          </a:p>
          <a:p>
            <a:r>
              <a:rPr lang="en-US" sz="2400" dirty="0" smtClean="0"/>
              <a:t>EDUS 515</a:t>
            </a:r>
            <a:endParaRPr lang="en-US" sz="2400" dirty="0"/>
          </a:p>
        </p:txBody>
      </p:sp>
      <p:pic>
        <p:nvPicPr>
          <p:cNvPr id="4" name="haley_bill_rockaroundthecloc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0" y="4876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0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6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762000" y="1143000"/>
            <a:ext cx="5257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/>
              <a:t>Music</a:t>
            </a:r>
            <a:endParaRPr lang="en-US" sz="6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7100" y="3175000"/>
            <a:ext cx="2705100" cy="3181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3411537"/>
            <a:ext cx="2819400" cy="27082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533400"/>
            <a:ext cx="1876425" cy="2438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3890167"/>
            <a:ext cx="2209800" cy="17510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685800"/>
            <a:ext cx="22098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2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5000"/>
    </mc:Choice>
    <mc:Fallback xmlns="">
      <p:transition spd="slow" advClick="0" advTm="1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457200"/>
            <a:ext cx="5181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/>
              <a:t>Summary </a:t>
            </a:r>
            <a:endParaRPr lang="en-US" sz="4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705100"/>
            <a:ext cx="3094037" cy="2476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76400"/>
            <a:ext cx="1905000" cy="2057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685800"/>
            <a:ext cx="2743200" cy="18002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3429000"/>
            <a:ext cx="2067718" cy="23241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4191000"/>
            <a:ext cx="18002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2743200"/>
            <a:ext cx="739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So Can You Guess The Year?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91576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0"/>
    </mc:Choice>
    <mc:Fallback xmlns="">
      <p:transition spd="slow" advClick="0" advTm="2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4" dur="11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5" dur="5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6" dur="575" fill="hold">
                                          <p:stCondLst>
                                            <p:cond delay="5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575" fill="hold">
                                          <p:stCondLst>
                                            <p:cond delay="11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8" dur="575" fill="hold">
                                          <p:stCondLst>
                                            <p:cond delay="17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0" y="2415570"/>
            <a:ext cx="5105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smtClean="0"/>
              <a:t>1954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35344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81000"/>
            <a:ext cx="525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Facts</a:t>
            </a:r>
            <a:endParaRPr lang="en-US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2108200" y="1587500"/>
            <a:ext cx="51816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What Things </a:t>
            </a:r>
            <a:r>
              <a:rPr lang="en-US" sz="2400" b="1" dirty="0" smtClean="0"/>
              <a:t>Cost:</a:t>
            </a:r>
            <a:endParaRPr lang="en-US" sz="2400" b="1" dirty="0"/>
          </a:p>
          <a:p>
            <a:r>
              <a:rPr lang="en-US" sz="2400" b="1" u="sng" dirty="0"/>
              <a:t>Car</a:t>
            </a:r>
            <a:r>
              <a:rPr lang="en-US" sz="2400" b="1" dirty="0"/>
              <a:t>: $1,950</a:t>
            </a:r>
          </a:p>
          <a:p>
            <a:r>
              <a:rPr lang="en-US" sz="2400" b="1" u="sng" dirty="0"/>
              <a:t>Gasoline</a:t>
            </a:r>
            <a:r>
              <a:rPr lang="en-US" sz="2400" b="1" dirty="0"/>
              <a:t>: 29 cents/gal</a:t>
            </a:r>
          </a:p>
          <a:p>
            <a:r>
              <a:rPr lang="en-US" sz="2400" b="1" u="sng" dirty="0"/>
              <a:t>House</a:t>
            </a:r>
            <a:r>
              <a:rPr lang="en-US" sz="2400" b="1" dirty="0"/>
              <a:t>: $17,500</a:t>
            </a:r>
          </a:p>
          <a:p>
            <a:r>
              <a:rPr lang="en-US" sz="2400" b="1" u="sng" dirty="0"/>
              <a:t>Bread</a:t>
            </a:r>
            <a:r>
              <a:rPr lang="en-US" sz="2400" b="1" dirty="0"/>
              <a:t>: 17 cents/loaf</a:t>
            </a:r>
          </a:p>
          <a:p>
            <a:r>
              <a:rPr lang="en-US" sz="2400" b="1" u="sng" dirty="0"/>
              <a:t>Milk</a:t>
            </a:r>
            <a:r>
              <a:rPr lang="en-US" sz="2400" b="1" dirty="0"/>
              <a:t>: 92 cents/gal</a:t>
            </a:r>
          </a:p>
          <a:p>
            <a:r>
              <a:rPr lang="en-US" sz="2400" b="1" u="sng" dirty="0"/>
              <a:t>Postage Stamp</a:t>
            </a:r>
            <a:r>
              <a:rPr lang="en-US" sz="2400" b="1" dirty="0"/>
              <a:t>: 3 cents</a:t>
            </a:r>
          </a:p>
          <a:p>
            <a:r>
              <a:rPr lang="en-US" sz="2400" b="1" u="sng" dirty="0"/>
              <a:t>Stock Market</a:t>
            </a:r>
            <a:r>
              <a:rPr lang="en-US" sz="2400" b="1" dirty="0"/>
              <a:t>: 404</a:t>
            </a:r>
          </a:p>
          <a:p>
            <a:r>
              <a:rPr lang="en-US" sz="2400" b="1" u="sng" dirty="0"/>
              <a:t>Average Annual Salary</a:t>
            </a:r>
            <a:r>
              <a:rPr lang="en-US" sz="2400" b="1" dirty="0"/>
              <a:t>: $4,700</a:t>
            </a:r>
          </a:p>
          <a:p>
            <a:r>
              <a:rPr lang="en-US" sz="2400" b="1" u="sng" dirty="0"/>
              <a:t>Minimum Wage</a:t>
            </a:r>
            <a:r>
              <a:rPr lang="en-US" sz="2400" b="1" dirty="0"/>
              <a:t>: 75 cents per hour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24600" y="29718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5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000"/>
    </mc:Choice>
    <mc:Fallback xmlns="">
      <p:transition spd="slow" advClick="0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152400"/>
            <a:ext cx="441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Lifestyle 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819400"/>
            <a:ext cx="1891625" cy="3657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308" y="1295400"/>
            <a:ext cx="2400993" cy="193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3911600"/>
            <a:ext cx="3136901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00" y="3873500"/>
            <a:ext cx="1752600" cy="26098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36" y="1295400"/>
            <a:ext cx="2143125" cy="21431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62" y="857250"/>
            <a:ext cx="26955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0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1000" y="152399"/>
            <a:ext cx="2552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Medicine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95262" y="4167664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first mass vaccination of children against polio begins in Pittsburgh, Pennsylvania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194375"/>
            <a:ext cx="1933575" cy="22346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6400" y="34290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</a:t>
            </a:r>
            <a:r>
              <a:rPr lang="en-US" dirty="0" smtClean="0"/>
              <a:t>irst successful kidney transplant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854487"/>
            <a:ext cx="3200400" cy="2313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6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2600" y="152400"/>
            <a:ext cx="5257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Politics</a:t>
            </a:r>
            <a:endParaRPr lang="en-US" sz="4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12" y="258981"/>
            <a:ext cx="1895475" cy="24193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2665631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U.S. President</a:t>
            </a:r>
            <a:r>
              <a:rPr lang="en-US" dirty="0"/>
              <a:t>: </a:t>
            </a:r>
            <a:r>
              <a:rPr lang="en-US" dirty="0" smtClean="0"/>
              <a:t>Dwight Eisenhower </a:t>
            </a:r>
          </a:p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038600" y="1585446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Vietnam is divided into northern and southern regions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500" y="2231777"/>
            <a:ext cx="2971800" cy="27143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" y="3385054"/>
            <a:ext cx="1857375" cy="179312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6700" y="5178176"/>
            <a:ext cx="2514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</a:t>
            </a:r>
            <a:r>
              <a:rPr lang="en-US" dirty="0"/>
              <a:t>. Joseph McCarthy </a:t>
            </a:r>
            <a:r>
              <a:rPr lang="en-US" dirty="0" smtClean="0"/>
              <a:t>anti-communism  </a:t>
            </a:r>
            <a:r>
              <a:rPr lang="en-US" dirty="0"/>
              <a:t>activities inspire a backlash and a condemnation by the Senate </a:t>
            </a:r>
          </a:p>
        </p:txBody>
      </p:sp>
    </p:spTree>
    <p:extLst>
      <p:ext uri="{BB962C8B-B14F-4D97-AF65-F5344CB8AC3E}">
        <p14:creationId xmlns:p14="http://schemas.microsoft.com/office/powerpoint/2010/main" val="26797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  <p:bldP spid="6" grpId="0" build="p"/>
      <p:bldP spid="1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590800"/>
            <a:ext cx="4191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Natural Disasters </a:t>
            </a: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" y="4078069"/>
            <a:ext cx="1905000" cy="2057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00" y="6173569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Carol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" y="38100"/>
            <a:ext cx="2676525" cy="17049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743074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Alice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325" y="4263806"/>
            <a:ext cx="2714625" cy="1685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36506" y="5949730"/>
            <a:ext cx="2714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Hazel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92400" y="3429000"/>
            <a:ext cx="347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Hurricanes/tropical storms: 8</a:t>
            </a:r>
          </a:p>
          <a:p>
            <a:r>
              <a:rPr lang="en-US" dirty="0" smtClean="0"/>
              <a:t>Total Casualties: 311</a:t>
            </a:r>
          </a:p>
          <a:p>
            <a:r>
              <a:rPr lang="en-US" dirty="0" smtClean="0"/>
              <a:t>Total Damage: over $1 billion 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812" y="59640"/>
            <a:ext cx="2852738" cy="20193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094412" y="2066240"/>
            <a:ext cx="30241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Hurricane Edna</a:t>
            </a:r>
          </a:p>
          <a:p>
            <a:endParaRPr lang="en-US" dirty="0"/>
          </a:p>
        </p:txBody>
      </p:sp>
      <p:pic>
        <p:nvPicPr>
          <p:cNvPr id="12" name="chordettes-mrsandma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2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" showWhenStopped="0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  <p:bldP spid="4" grpId="0" build="p"/>
      <p:bldP spid="6" grpId="0" build="p"/>
      <p:bldP spid="8" grpId="0" build="p"/>
      <p:bldP spid="9" grpId="0" build="p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1375" y="451366"/>
            <a:ext cx="228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Education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990600" y="2292459"/>
            <a:ext cx="426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Brown v. Board of Education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895600"/>
            <a:ext cx="3190875" cy="3200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09545"/>
            <a:ext cx="2709863" cy="24442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974" y="3733800"/>
            <a:ext cx="3109913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7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9381" y="228885"/>
            <a:ext cx="563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Movies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952498"/>
            <a:ext cx="3810000" cy="28193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952498"/>
            <a:ext cx="2257425" cy="2543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771897"/>
            <a:ext cx="3352800" cy="24383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62" y="4178300"/>
            <a:ext cx="2052638" cy="251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4152899"/>
            <a:ext cx="2907792" cy="219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61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4600" y="609600"/>
            <a:ext cx="502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Television Shows Debuts</a:t>
            </a:r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00200"/>
            <a:ext cx="2895600" cy="2133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250" y="3733800"/>
            <a:ext cx="2476500" cy="18478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00600" y="1828800"/>
            <a:ext cx="365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The Tonight Show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Face the Nation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/>
              <a:t>The Martha Wright </a:t>
            </a:r>
            <a:r>
              <a:rPr lang="en-US" sz="2400" dirty="0" smtClean="0"/>
              <a:t>Show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291012"/>
            <a:ext cx="228600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2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000"/>
    </mc:Choice>
    <mc:Fallback xmlns="">
      <p:transition spd="slow" advClick="0" advTm="1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163</Words>
  <Application>Microsoft Office PowerPoint</Application>
  <PresentationFormat>On-screen Show (4:3)</PresentationFormat>
  <Paragraphs>42</Paragraphs>
  <Slides>13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What Year Is It?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donielle</dc:creator>
  <cp:lastModifiedBy>donielle</cp:lastModifiedBy>
  <cp:revision>69</cp:revision>
  <dcterms:created xsi:type="dcterms:W3CDTF">2011-10-04T01:30:32Z</dcterms:created>
  <dcterms:modified xsi:type="dcterms:W3CDTF">2011-10-05T18:55:19Z</dcterms:modified>
</cp:coreProperties>
</file>